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553"/>
  </p:normalViewPr>
  <p:slideViewPr>
    <p:cSldViewPr snapToGrid="0">
      <p:cViewPr varScale="1">
        <p:scale>
          <a:sx n="104" d="100"/>
          <a:sy n="104" d="100"/>
        </p:scale>
        <p:origin x="4808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March 28- April 1,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360293130"/>
              </p:ext>
            </p:extLst>
          </p:nvPr>
        </p:nvGraphicFramePr>
        <p:xfrm>
          <a:off x="266700" y="1353538"/>
          <a:ext cx="3458675" cy="172046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987077410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7.3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 pig, wig, big, dig, kid, rid, pit, kit)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" sz="11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751213658"/>
              </p:ext>
            </p:extLst>
          </p:nvPr>
        </p:nvGraphicFramePr>
        <p:xfrm>
          <a:off x="3750507" y="3058609"/>
          <a:ext cx="3676650" cy="303896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42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87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200" b="0" i="0" u="none" strike="noStrike" noProof="0" dirty="0"/>
                        <a:t>O</a:t>
                      </a:r>
                      <a:r>
                        <a:rPr lang="en-US" sz="1200" b="0" i="0" u="none" strike="noStrike" noProof="0" dirty="0"/>
                        <a:t>u</a:t>
                      </a:r>
                      <a:r>
                        <a:rPr lang="en" sz="12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18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8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71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899417958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Unknown number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1-20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Teen numbers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919563" y="356631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7  Week 3: Zoom In! 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597872370"/>
              </p:ext>
            </p:extLst>
          </p:nvPr>
        </p:nvGraphicFramePr>
        <p:xfrm>
          <a:off x="224250" y="2467447"/>
          <a:ext cx="2240200" cy="11316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Introduce: digraphs  &amp; R blends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95637903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can I learn when 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 look closely?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514990644"/>
              </p:ext>
            </p:extLst>
          </p:nvPr>
        </p:nvGraphicFramePr>
        <p:xfrm>
          <a:off x="224238" y="3704048"/>
          <a:ext cx="2240200" cy="295650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6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01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Could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Now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Then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This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38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382491523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Watch, wonder, world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 curious, observe, study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Me… Jane and Jane Goodall and the Chimpanzees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966389259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pig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wig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big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dig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kid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rid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pit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kit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Noticing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12785</TotalTime>
  <Words>338</Words>
  <Application>Microsoft Macintosh PowerPoint</Application>
  <PresentationFormat>Custom</PresentationFormat>
  <Paragraphs>84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Roboto Mono</vt:lpstr>
      <vt:lpstr>Oswald</vt:lpstr>
      <vt:lpstr>Comfortaa</vt:lpstr>
      <vt:lpstr>Arial</vt:lpstr>
      <vt:lpstr>Wingdings</vt:lpstr>
      <vt:lpstr>Simple Light</vt:lpstr>
      <vt:lpstr>We are SUPERheroes! Students Using their Powers to Engage in Reading!</vt:lpstr>
      <vt:lpstr>Module 7  Week 3: Zoom In!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876</cp:revision>
  <cp:lastPrinted>2022-02-28T13:31:38Z</cp:lastPrinted>
  <dcterms:modified xsi:type="dcterms:W3CDTF">2022-03-03T15:27:18Z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